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9144000" cy="6858000" type="screen4x3"/>
  <p:notesSz cx="6858000" cy="9144000"/>
  <p:custDataLst>
    <p:tags r:id="rId4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Forest Park Southeast, Botanical Heights, Central West End, Medical Campus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Monthly Crime Report: April 2020</a:t>
            </a:r>
          </a:p>
          <a:p>
            <a:r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Botanical Heights: Crime by Days of the Week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District 2: Crime Rates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District 2: Density Map 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marR="0" algn="l">
              <a:spcBef>
                <a:spcPts val="0"/>
              </a:spcBef>
              <a:spcAft>
                <a:spcPts val="0"/>
              </a:spcAft>
              <a:buNone/>
            </a:pP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23 neighborhoods in District 2. The South Hampton neighborhood is split between District 2 and District 1.</a:t>
            </a:r>
          </a:p>
          <a:p>
            <a:r>
              <a:rPr sz="2200" cap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>
              <a:rPr sz="22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 (Tower Grove Park)</a:t>
            </a:r>
          </a:p>
          <a:p>
            <a:r>
              <a:rPr sz="2200" cap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>
              <a:rPr sz="22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60 (Tower Grove South)</a:t>
            </a:r>
          </a:p>
          <a:p>
            <a:r>
              <a:rPr sz="2200" cap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>
              <a:rPr sz="22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13.1</a:t>
            </a:r>
          </a:p>
          <a:p>
            <a:r>
              <a:rPr sz="2200" cap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>
              <a:rPr sz="22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0.43 (Southampton)</a:t>
            </a:r>
          </a:p>
          <a:p>
            <a:r>
              <a:rPr sz="2200" cap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>
              <a:rPr sz="22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125 (Tower Grove Park)</a:t>
            </a:r>
          </a:p>
          <a:p>
            <a:r>
              <a:rPr sz="2200" cap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>
              <a:rPr sz="22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10.9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90 total crimes in April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(93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(8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321 total crimes in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(339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44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2%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(43 crimes against persons)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Central West End: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8123955" cy="2507696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385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9385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10364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9426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1,208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4049431" cy="2487853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Total Crime Map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Washington University Medical Campus: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total crimes in April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-58%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(12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(1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30 total crimes in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-29%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(42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(7 crimes against persons)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Forest Park Southeast: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Washington University Medical Campus: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Coin Machine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total crimes in April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-22%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(18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(3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102 total crimes in 2020</a:t>
            </a:r>
          </a:p>
          <a:p>
            <a:pPr lvl="1"/>
            <a:r>
              <a:rPr sz="24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50%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(68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17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89%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(9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Washington University Medical Center: Total Crime Map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Cortex: Total Crime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District 5: Crime Rates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District 5: Density Map 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marR="0" algn="l">
              <a:spcBef>
                <a:spcPts val="0"/>
              </a:spcBef>
              <a:spcAft>
                <a:spcPts val="0"/>
              </a:spcAft>
              <a:buNone/>
            </a:pP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>
            <a:r>
              <a:rPr sz="2400" cap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4 (Lewis Place)</a:t>
            </a:r>
          </a:p>
          <a:p>
            <a:r>
              <a:rPr sz="2400" cap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90 (Central West End)</a:t>
            </a:r>
          </a:p>
          <a:p>
            <a:r>
              <a:rPr sz="2400" cap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19</a:t>
            </a:r>
          </a:p>
          <a:p>
            <a:r>
              <a:rPr sz="2400" cap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2.21 (Skinker DeBaliviere)</a:t>
            </a:r>
          </a:p>
          <a:p>
            <a:r>
              <a:rPr sz="2400" cap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10.42 (Visitation Park)</a:t>
            </a:r>
          </a:p>
          <a:p>
            <a:r>
              <a:rPr sz="2400" cap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4.79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Forest Park Southeast: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1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Time of Crimes Map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Violent Crime Map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Crime Density Map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Grove Community Improvement District: Total Crime Map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186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1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Forest Park Southeast: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8014679" cy="2489639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4049431" cy="2487853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Total Crimes by Days of the Week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Crimes by Time of Day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Crimes by Day &amp; Category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Central West End: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2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Time of Crime Map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Violent Crime Map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Crime Density Map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Bicycle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Coin Machine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1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Total Crimes by Days of the Week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Crimes by Time of Day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2866161" cy="1363200"/>
        </p:xfrm>
        <a:graphic>
          <a:graphicData uri="http://schemas.openxmlformats.org/drawingml/2006/table">
            <a:tbl>
              <a:tblPr/>
              <a:tblGrid>
                <a:gridCol w="1472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2687579" cy="2380696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186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153337" cy="813872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2407906" cy="839669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Central West End: Crimes by Day &amp; Category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Forest Park Southeast: Total Crime Map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Botanical Heights: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total crimes in April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-40%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(5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Inf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(0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19 total crimes in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-24%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(25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Botanical Heights: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8014679" cy="2489639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4049431" cy="2487853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Botanical Heights: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2866365" cy="1101237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2687579" cy="2381093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153337" cy="107544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2407906" cy="840265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Botanical Heights: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2063</Words>
  <Application>Microsoft Macintosh PowerPoint</Application>
  <PresentationFormat>On-screen Show (4:3)</PresentationFormat>
  <Paragraphs>1066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Office Theme</vt:lpstr>
      <vt:lpstr>Forest Park Southeast, Botanical Heights, Central West End, Medical Campus</vt:lpstr>
      <vt:lpstr>Forest Park Southeast: Summary Notes</vt:lpstr>
      <vt:lpstr>Forest Park Southeast: Year to Year Comparison</vt:lpstr>
      <vt:lpstr>Forest Park Southeast: Summary Tables</vt:lpstr>
      <vt:lpstr>Forest Park Southeast: Total Crime Map</vt:lpstr>
      <vt:lpstr>Botanical Heights: Summary Notes</vt:lpstr>
      <vt:lpstr>Botanical Heights: Year to Year Comparison</vt:lpstr>
      <vt:lpstr>Botanical Heights: Summary Tables</vt:lpstr>
      <vt:lpstr>Botanical Heights: Total Crime Map</vt:lpstr>
      <vt:lpstr>Botanical Heights: Crime by Days of the Week</vt:lpstr>
      <vt:lpstr>District 2: Crime Rates Map</vt:lpstr>
      <vt:lpstr>District 2: Density Map Explanation</vt:lpstr>
      <vt:lpstr>Central West End: Summary Notes</vt:lpstr>
      <vt:lpstr>Central West End: Year to Year Comparison</vt:lpstr>
      <vt:lpstr>Central West End: Summary Tables</vt:lpstr>
      <vt:lpstr>Central West End: Total Crime Map</vt:lpstr>
      <vt:lpstr>Washington University Medical Campus: Summary Notes</vt:lpstr>
      <vt:lpstr>Forest Park Southeast: Year to Year Comparison</vt:lpstr>
      <vt:lpstr>Washington University Medical Campus: Summary Tables</vt:lpstr>
      <vt:lpstr>Washington University Medical Center: Total Crime Map</vt:lpstr>
      <vt:lpstr>Cortex: Total Crime Map</vt:lpstr>
      <vt:lpstr>District 5: Crime Rates Map</vt:lpstr>
      <vt:lpstr>District 5: Density Map Explanation</vt:lpstr>
      <vt:lpstr>Forest Park Southeast: Neighborhood Detail</vt:lpstr>
      <vt:lpstr>Forest Park Southeast: Time of Crimes Map</vt:lpstr>
      <vt:lpstr>Forest Park Southeast: Violent Crime Map</vt:lpstr>
      <vt:lpstr>Forest Park Southeast: Crime Density Map</vt:lpstr>
      <vt:lpstr>Grove Community Improvement District: Total Crime Map</vt:lpstr>
      <vt:lpstr>Forest Park Southeast: Larceny Breakdown</vt:lpstr>
      <vt:lpstr>Forest Park Southeast: Total Crimes by Days of the Week</vt:lpstr>
      <vt:lpstr>Forest Park Southeast: Crimes by Time of Day</vt:lpstr>
      <vt:lpstr>Forest Park Southeast: Crimes by Day &amp; Category</vt:lpstr>
      <vt:lpstr>Central West End: Neighborhood Detail</vt:lpstr>
      <vt:lpstr>Central West End: Time of Crime Map</vt:lpstr>
      <vt:lpstr>Central West End: Violent Crime Map</vt:lpstr>
      <vt:lpstr>Central West End: Crime Density Map</vt:lpstr>
      <vt:lpstr>Central West End: Larceny Breakdown</vt:lpstr>
      <vt:lpstr>Central West End: Total Crimes by Days of the Week</vt:lpstr>
      <vt:lpstr>Central West End: Crimes by Time of Day</vt:lpstr>
      <vt:lpstr>Central West End: Crimes by Day &amp; Category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 Park Southeast, Botanical Heights, Central West End, Medical Campus</dc:title>
  <dc:subject/>
  <dc:creator/>
  <cp:keywords/>
  <dc:description/>
  <cp:lastModifiedBy>Stevens, Jes</cp:lastModifiedBy>
  <cp:revision>4</cp:revision>
  <dcterms:created xsi:type="dcterms:W3CDTF">2017-02-13T16:18:36Z</dcterms:created>
  <dcterms:modified xsi:type="dcterms:W3CDTF">2020-05-12T18:42:39Z</dcterms:modified>
  <cp:category/>
</cp:coreProperties>
</file>

<file path=docProps/thumbnail.jpeg>
</file>